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4" r:id="rId13"/>
    <p:sldId id="285" r:id="rId14"/>
    <p:sldId id="30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57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duong thai</cp:lastModifiedBy>
  <cp:revision>9</cp:revision>
  <dcterms:created xsi:type="dcterms:W3CDTF">2021-05-04T10:26:00Z</dcterms:created>
  <dcterms:modified xsi:type="dcterms:W3CDTF">2021-09-22T09:08:41Z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